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60" r:id="rId3"/>
    <p:sldId id="256" r:id="rId4"/>
    <p:sldId id="259" r:id="rId5"/>
    <p:sldId id="257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5" autoAdjust="0"/>
  </p:normalViewPr>
  <p:slideViewPr>
    <p:cSldViewPr>
      <p:cViewPr>
        <p:scale>
          <a:sx n="79" d="100"/>
          <a:sy n="79" d="100"/>
        </p:scale>
        <p:origin x="-102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C1796A8-C137-4383-917D-0EC8CBC2E40F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355B2DF-EEB9-4CFB-8441-DF9F30B3E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DF4B66-C458-4764-BB84-18196411F3C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98D6A-FCC3-4B61-B63E-FFA3FD1E929F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40BBC-E473-4EE8-946A-E22D82237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DD793-E7FC-46AD-8094-9310FEB4E279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ADC57-3EC5-47CD-8646-6E5325F7F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E3952-98F6-4C7C-8608-C6B9CD00F023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AE404-AFE3-4035-B2C4-BCAB4D448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0D1FC-E29A-4C15-880D-F1B8EC81E71F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8E06E-B1F1-4624-8A2F-3FC1B0207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C55A6-CB17-479C-A442-61345085BA9C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2730D-52A2-4C43-8275-61D0545F15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D4EB2-8471-497B-B2F1-169C1E116E1A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DD99D-ED5E-4D35-BBCA-7D3290049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7FDB6-9EFE-4366-9BF8-F1AEFA32BD3E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289F0-DBC0-468E-961A-7278744912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1041D-9B3C-46A7-9F50-C43CF169564E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B13B1-B5C4-4BB5-B9DB-47F1B8F6F8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D87F1-1F16-48A1-82AA-AD8EA9E4B890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C6262-8430-4E61-B388-D4E1353BC8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68062-64EF-412A-9B5E-78F06E1318B3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62248-3351-4A65-8787-7379138025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D4084-73C9-43EE-9A05-7A793E06654E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6AC80-2B52-4B21-A5C1-045B0B8BC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2094BE-3CCD-4CA0-8E9B-8B3CBB5C4159}" type="datetimeFigureOut">
              <a:rPr lang="ru-RU"/>
              <a:pPr>
                <a:defRPr/>
              </a:pPr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299DC2-55C9-4710-869A-DDDF60A40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www.instagram.com/65.school.kaza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Администратор\Desktop\солнечный свет\роз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484438" y="1412875"/>
            <a:ext cx="54721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C0099"/>
                </a:solidFill>
                <a:latin typeface="Georgia" pitchFamily="18" charset="0"/>
              </a:rPr>
              <a:t>Фестиваль –конкурс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060848"/>
            <a:ext cx="8280920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solidFill>
                  <a:srgbClr val="CC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Lucida Grande CY"/>
                <a:cs typeface="Lucida Grande CY"/>
              </a:rPr>
              <a:t>«Творческая Мама»</a:t>
            </a: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1116013" y="2997200"/>
            <a:ext cx="78486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C0099"/>
                </a:solidFill>
                <a:latin typeface="Calibri" pitchFamily="34" charset="0"/>
              </a:rPr>
              <a:t>посвященный</a:t>
            </a:r>
          </a:p>
          <a:p>
            <a:pPr algn="ctr"/>
            <a:r>
              <a:rPr lang="ru-RU" sz="3200" b="1">
                <a:solidFill>
                  <a:srgbClr val="CC0099"/>
                </a:solidFill>
                <a:latin typeface="Calibri" pitchFamily="34" charset="0"/>
              </a:rPr>
              <a:t> Международному дню Матери  </a:t>
            </a: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1547813" y="765175"/>
            <a:ext cx="73802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0090"/>
                </a:solidFill>
                <a:latin typeface="Calibri" pitchFamily="34" charset="0"/>
              </a:rPr>
              <a:t>МБОУ «Школа № 65» Московского района г. Казани</a:t>
            </a:r>
          </a:p>
        </p:txBody>
      </p:sp>
      <p:pic>
        <p:nvPicPr>
          <p:cNvPr id="14342" name="Изображение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3789363"/>
            <a:ext cx="2663825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Изображение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5463" y="-100013"/>
            <a:ext cx="2552700" cy="1495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1692275" y="115888"/>
            <a:ext cx="7739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C0099"/>
                </a:solidFill>
                <a:latin typeface="Calibri" pitchFamily="34" charset="0"/>
              </a:rPr>
              <a:t>Региональное общественное движение </a:t>
            </a:r>
          </a:p>
          <a:p>
            <a:r>
              <a:rPr lang="ru-RU" sz="2000" b="1">
                <a:solidFill>
                  <a:srgbClr val="CC0099"/>
                </a:solidFill>
                <a:latin typeface="Calibri" pitchFamily="34" charset="0"/>
              </a:rPr>
              <a:t>«Молодые и Успешные»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Администратор\Desktop\солнечный свет\кра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2555875" y="981075"/>
            <a:ext cx="45370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2627313" y="115888"/>
            <a:ext cx="60483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90"/>
                </a:solidFill>
                <a:latin typeface="Calibri" pitchFamily="34" charset="0"/>
              </a:rPr>
              <a:t>Уважаемые и любимые мамы!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47813" y="765175"/>
            <a:ext cx="7416800" cy="495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С 1 ноября по 25 ноября </a:t>
            </a:r>
          </a:p>
          <a:p>
            <a:pPr algn="ctr"/>
            <a:r>
              <a:rPr lang="ru-RU" sz="2400">
                <a:latin typeface="Calibri" pitchFamily="34" charset="0"/>
              </a:rPr>
              <a:t>приглашаем Вас принять участие в </a:t>
            </a:r>
          </a:p>
          <a:p>
            <a:pPr algn="ctr"/>
            <a:r>
              <a:rPr lang="ru-RU" sz="2400">
                <a:latin typeface="Calibri" pitchFamily="34" charset="0"/>
              </a:rPr>
              <a:t>фестивале – конкурсе «Творческая Мама». </a:t>
            </a:r>
          </a:p>
          <a:p>
            <a:pPr algn="ctr"/>
            <a:endParaRPr lang="ru-RU" sz="2800">
              <a:latin typeface="Calibri" pitchFamily="34" charset="0"/>
            </a:endParaRPr>
          </a:p>
          <a:p>
            <a:pPr algn="ctr"/>
            <a:r>
              <a:rPr lang="ru-RU" sz="2400">
                <a:latin typeface="Calibri" pitchFamily="34" charset="0"/>
              </a:rPr>
              <a:t>Если Вы рисуете, пишите стихи,  поете, танцуете, играете на музыкальных инструментах или </a:t>
            </a:r>
          </a:p>
          <a:p>
            <a:pPr algn="ctr"/>
            <a:r>
              <a:rPr lang="ru-RU" sz="2400">
                <a:latin typeface="Calibri" pitchFamily="34" charset="0"/>
              </a:rPr>
              <a:t>Вы – дизайнер, модельер, фотограф, блогер  - </a:t>
            </a:r>
          </a:p>
          <a:p>
            <a:pPr algn="ctr"/>
            <a:r>
              <a:rPr lang="ru-RU" sz="2400">
                <a:latin typeface="Calibri" pitchFamily="34" charset="0"/>
              </a:rPr>
              <a:t>Мы будем рады познакомиться с  вашим творчеством и рассказать о нем.</a:t>
            </a:r>
          </a:p>
          <a:p>
            <a:pPr algn="ctr"/>
            <a:r>
              <a:rPr lang="ru-RU" sz="2400">
                <a:latin typeface="Calibri" pitchFamily="34" charset="0"/>
              </a:rPr>
              <a:t>Заполните анкету  и присылайте свои стихи, фотографии картин, рукоделия, дизайны комнат и ландшафтов, видеозаписи песен, музыкальных и танцевальных номеров на нашу почту:  </a:t>
            </a: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2555875" y="5732463"/>
            <a:ext cx="55451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000090"/>
                </a:solidFill>
                <a:latin typeface="Calibri" pitchFamily="34" charset="0"/>
              </a:rPr>
              <a:t>tvorcheskaya_mama@mail.ru</a:t>
            </a:r>
            <a:endParaRPr lang="ru-RU" sz="3200">
              <a:solidFill>
                <a:srgbClr val="00009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Администратор\Desktop\солнечный свет\оранж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763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619250" y="115888"/>
            <a:ext cx="7273925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Направление: </a:t>
            </a:r>
          </a:p>
          <a:p>
            <a:r>
              <a:rPr lang="ru-RU" sz="2800" b="1">
                <a:solidFill>
                  <a:srgbClr val="000090"/>
                </a:solidFill>
                <a:latin typeface="Calibri" pitchFamily="34" charset="0"/>
              </a:rPr>
              <a:t>художественно- декоративное </a:t>
            </a:r>
          </a:p>
          <a:p>
            <a:r>
              <a:rPr lang="ru-RU" sz="2800" b="1">
                <a:solidFill>
                  <a:srgbClr val="000090"/>
                </a:solidFill>
                <a:latin typeface="Calibri" pitchFamily="34" charset="0"/>
              </a:rPr>
              <a:t>творчество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2275" y="1700213"/>
            <a:ext cx="7307263" cy="4494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+mn-lt"/>
                <a:cs typeface="+mn-cs"/>
              </a:rPr>
              <a:t>Номинации:</a:t>
            </a:r>
            <a:endParaRPr lang="ru-RU" sz="2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200" dirty="0">
                <a:solidFill>
                  <a:srgbClr val="000090"/>
                </a:solidFill>
                <a:latin typeface="+mn-lt"/>
                <a:cs typeface="+mn-cs"/>
              </a:rPr>
              <a:t>Мама - фотограф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solidFill>
                  <a:srgbClr val="000090"/>
                </a:solidFill>
                <a:latin typeface="+mn-lt"/>
                <a:cs typeface="+mn-cs"/>
              </a:rPr>
              <a:t> </a:t>
            </a:r>
            <a:r>
              <a:rPr lang="ru-RU" sz="2200" dirty="0">
                <a:solidFill>
                  <a:srgbClr val="000090"/>
                </a:solidFill>
                <a:latin typeface="+mn-lt"/>
                <a:cs typeface="+mn-cs"/>
              </a:rPr>
              <a:t>                   (художественные фотографии) 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200" dirty="0">
                <a:solidFill>
                  <a:srgbClr val="000090"/>
                </a:solidFill>
                <a:latin typeface="+mn-lt"/>
                <a:cs typeface="+mn-cs"/>
              </a:rPr>
              <a:t>Мама - художник (рисунки и картины)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200" dirty="0">
                <a:solidFill>
                  <a:srgbClr val="000090"/>
                </a:solidFill>
                <a:latin typeface="+mn-lt"/>
                <a:cs typeface="+mn-cs"/>
              </a:rPr>
              <a:t>Мама – рукодельница (вышивка, вязание, валяние, </a:t>
            </a:r>
            <a:r>
              <a:rPr lang="ru-RU" sz="2200" dirty="0" err="1">
                <a:solidFill>
                  <a:srgbClr val="000090"/>
                </a:solidFill>
                <a:latin typeface="+mn-lt"/>
                <a:cs typeface="+mn-cs"/>
              </a:rPr>
              <a:t>квиллинг</a:t>
            </a:r>
            <a:r>
              <a:rPr lang="ru-RU" sz="2200" dirty="0">
                <a:solidFill>
                  <a:srgbClr val="000090"/>
                </a:solidFill>
                <a:latin typeface="+mn-lt"/>
                <a:cs typeface="+mn-cs"/>
              </a:rPr>
              <a:t>, оригами, и другое)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200" dirty="0">
                <a:solidFill>
                  <a:srgbClr val="000090"/>
                </a:solidFill>
                <a:latin typeface="+mn-lt"/>
                <a:cs typeface="+mn-cs"/>
              </a:rPr>
              <a:t>Мама – дизайнер (интерьерный и ландшафтный дизайн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200" dirty="0">
                <a:solidFill>
                  <a:srgbClr val="000090"/>
                </a:solidFill>
                <a:latin typeface="+mn-lt"/>
                <a:cs typeface="+mn-cs"/>
              </a:rPr>
              <a:t>Мама -  модельер </a:t>
            </a:r>
            <a:r>
              <a:rPr lang="ru-RU" sz="2400" dirty="0">
                <a:solidFill>
                  <a:srgbClr val="000090"/>
                </a:solidFill>
                <a:latin typeface="+mn-lt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+mn-cs"/>
            </a:endParaRPr>
          </a:p>
        </p:txBody>
      </p:sp>
      <p:pic>
        <p:nvPicPr>
          <p:cNvPr id="16388" name="Изображение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21450" y="765175"/>
            <a:ext cx="26289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Администратор\Desktop\солнечный свет\же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26988"/>
            <a:ext cx="9132887" cy="683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1476375" y="115888"/>
            <a:ext cx="7920038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Направление: </a:t>
            </a:r>
          </a:p>
          <a:p>
            <a:r>
              <a:rPr lang="ru-RU" sz="2800" b="1">
                <a:solidFill>
                  <a:srgbClr val="000090"/>
                </a:solidFill>
                <a:latin typeface="Calibri" pitchFamily="34" charset="0"/>
              </a:rPr>
              <a:t>музыкально-поэтическое и </a:t>
            </a:r>
          </a:p>
          <a:p>
            <a:r>
              <a:rPr lang="ru-RU" sz="2800" b="1">
                <a:solidFill>
                  <a:srgbClr val="000090"/>
                </a:solidFill>
                <a:latin typeface="Calibri" pitchFamily="34" charset="0"/>
              </a:rPr>
              <a:t>хореографическое творчество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2275" y="1844675"/>
            <a:ext cx="6605588" cy="43703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+mn-lt"/>
                <a:cs typeface="+mn-cs"/>
              </a:rPr>
              <a:t>Номинации: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400" dirty="0">
                <a:solidFill>
                  <a:srgbClr val="000090"/>
                </a:solidFill>
                <a:latin typeface="+mn-lt"/>
                <a:cs typeface="+mn-cs"/>
              </a:rPr>
              <a:t>Мама </a:t>
            </a:r>
            <a:r>
              <a:rPr lang="ru-RU" sz="2400" dirty="0">
                <a:solidFill>
                  <a:srgbClr val="000090"/>
                </a:solidFill>
                <a:latin typeface="+mn-lt"/>
                <a:cs typeface="+mn-cs"/>
              </a:rPr>
              <a:t>– поэт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000090"/>
                </a:solidFill>
                <a:latin typeface="+mn-lt"/>
                <a:cs typeface="+mn-cs"/>
              </a:rPr>
              <a:t> </a:t>
            </a:r>
            <a:r>
              <a:rPr lang="ru-RU" sz="2400" dirty="0">
                <a:solidFill>
                  <a:srgbClr val="000090"/>
                </a:solidFill>
                <a:latin typeface="+mn-lt"/>
                <a:cs typeface="+mn-cs"/>
              </a:rPr>
              <a:t>                  (стихи, поэмы, басни) </a:t>
            </a:r>
            <a:endParaRPr lang="ru-RU" sz="2400" dirty="0">
              <a:solidFill>
                <a:srgbClr val="000090"/>
              </a:solidFill>
              <a:latin typeface="+mn-lt"/>
              <a:cs typeface="+mn-cs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400" dirty="0">
                <a:solidFill>
                  <a:srgbClr val="000090"/>
                </a:solidFill>
                <a:latin typeface="+mn-lt"/>
                <a:cs typeface="+mn-cs"/>
              </a:rPr>
              <a:t>Мама </a:t>
            </a:r>
            <a:r>
              <a:rPr lang="ru-RU" sz="2400" dirty="0">
                <a:solidFill>
                  <a:srgbClr val="000090"/>
                </a:solidFill>
                <a:latin typeface="+mn-lt"/>
                <a:cs typeface="+mn-cs"/>
              </a:rPr>
              <a:t>– писатель  (проза, рассказы, повести )</a:t>
            </a:r>
            <a:endParaRPr lang="ru-RU" sz="2400" dirty="0">
              <a:solidFill>
                <a:srgbClr val="000090"/>
              </a:solidFill>
              <a:latin typeface="+mn-lt"/>
              <a:cs typeface="+mn-cs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400" dirty="0">
                <a:solidFill>
                  <a:srgbClr val="000090"/>
                </a:solidFill>
                <a:latin typeface="+mn-lt"/>
                <a:cs typeface="+mn-cs"/>
              </a:rPr>
              <a:t>Поющая – композитор (авторы своих песен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400" dirty="0">
                <a:solidFill>
                  <a:srgbClr val="000090"/>
                </a:solidFill>
                <a:latin typeface="+mn-lt"/>
                <a:cs typeface="+mn-cs"/>
              </a:rPr>
              <a:t>Мама – певица ( вокальное исполнение) 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400" dirty="0">
                <a:solidFill>
                  <a:srgbClr val="000090"/>
                </a:solidFill>
                <a:latin typeface="+mn-lt"/>
                <a:cs typeface="+mn-cs"/>
              </a:rPr>
              <a:t>Мама – </a:t>
            </a:r>
            <a:r>
              <a:rPr lang="ru-RU" sz="2400" dirty="0" err="1">
                <a:solidFill>
                  <a:srgbClr val="000090"/>
                </a:solidFill>
                <a:latin typeface="+mn-lt"/>
                <a:cs typeface="+mn-cs"/>
              </a:rPr>
              <a:t>дэнс</a:t>
            </a:r>
            <a:r>
              <a:rPr lang="ru-RU" sz="2400" dirty="0">
                <a:solidFill>
                  <a:srgbClr val="000090"/>
                </a:solidFill>
                <a:latin typeface="+mn-lt"/>
                <a:cs typeface="+mn-cs"/>
              </a:rPr>
              <a:t> ( хореографическое исполнение в любом жанре)</a:t>
            </a:r>
            <a:endParaRPr lang="ru-RU" sz="2400" dirty="0">
              <a:solidFill>
                <a:srgbClr val="000090"/>
              </a:solidFill>
              <a:latin typeface="+mn-lt"/>
              <a:cs typeface="+mn-cs"/>
            </a:endParaRPr>
          </a:p>
        </p:txBody>
      </p:sp>
      <p:pic>
        <p:nvPicPr>
          <p:cNvPr id="18436" name="Изображение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0888" y="260350"/>
            <a:ext cx="3313112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Администратор\Desktop\солнечный свет\зе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1547813" y="333375"/>
            <a:ext cx="727233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Специальные номинации:</a:t>
            </a:r>
            <a:endParaRPr lang="ru-RU" sz="2800" b="1">
              <a:solidFill>
                <a:srgbClr val="000090"/>
              </a:solidFill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813" y="1916113"/>
            <a:ext cx="8856662" cy="3289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800" dirty="0">
                <a:solidFill>
                  <a:srgbClr val="000090"/>
                </a:solidFill>
                <a:latin typeface="+mn-lt"/>
                <a:cs typeface="+mn-cs"/>
              </a:rPr>
              <a:t>Мама </a:t>
            </a:r>
            <a:r>
              <a:rPr lang="ru-RU" sz="2800" dirty="0">
                <a:solidFill>
                  <a:srgbClr val="000090"/>
                </a:solidFill>
                <a:latin typeface="+mn-lt"/>
                <a:cs typeface="+mn-cs"/>
              </a:rPr>
              <a:t>– </a:t>
            </a:r>
            <a:r>
              <a:rPr lang="ru-RU" sz="2800" dirty="0">
                <a:solidFill>
                  <a:srgbClr val="000090"/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rgbClr val="000090"/>
                </a:solidFill>
                <a:latin typeface="+mn-lt"/>
                <a:cs typeface="+mn-cs"/>
              </a:rPr>
              <a:t>блогер</a:t>
            </a:r>
            <a:r>
              <a:rPr lang="ru-RU" sz="2800" dirty="0">
                <a:solidFill>
                  <a:srgbClr val="000090"/>
                </a:solidFill>
                <a:latin typeface="+mn-lt"/>
                <a:cs typeface="+mn-cs"/>
              </a:rPr>
              <a:t> 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800" dirty="0">
                <a:solidFill>
                  <a:srgbClr val="000090"/>
                </a:solidFill>
                <a:latin typeface="+mn-lt"/>
                <a:cs typeface="+mn-cs"/>
              </a:rPr>
              <a:t>Рецепт от Мамы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0090"/>
                </a:solidFill>
                <a:latin typeface="+mn-lt"/>
                <a:cs typeface="+mn-cs"/>
              </a:rPr>
              <a:t> </a:t>
            </a:r>
            <a:r>
              <a:rPr lang="ru-RU" sz="2800" dirty="0">
                <a:solidFill>
                  <a:srgbClr val="000090"/>
                </a:solidFill>
                <a:latin typeface="+mn-lt"/>
                <a:cs typeface="+mn-cs"/>
              </a:rPr>
              <a:t>    (видеоролик приготовление блюда)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800" dirty="0" err="1">
                <a:solidFill>
                  <a:srgbClr val="000090"/>
                </a:solidFill>
                <a:latin typeface="+mn-lt"/>
                <a:cs typeface="+mn-cs"/>
              </a:rPr>
              <a:t>Лайфак</a:t>
            </a:r>
            <a:r>
              <a:rPr lang="ru-RU" sz="2800" dirty="0">
                <a:solidFill>
                  <a:srgbClr val="000090"/>
                </a:solidFill>
                <a:latin typeface="+mn-lt"/>
                <a:cs typeface="+mn-cs"/>
              </a:rPr>
              <a:t> от Мамы (совет) 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r>
              <a:rPr lang="ru-RU" sz="2800" dirty="0">
                <a:solidFill>
                  <a:srgbClr val="000090"/>
                </a:solidFill>
                <a:latin typeface="+mn-lt"/>
                <a:cs typeface="+mn-cs"/>
              </a:rPr>
              <a:t> </a:t>
            </a:r>
            <a:r>
              <a:rPr lang="ru-RU" sz="2800" dirty="0">
                <a:solidFill>
                  <a:srgbClr val="000090"/>
                </a:solidFill>
                <a:latin typeface="+mn-lt"/>
                <a:cs typeface="+mn-cs"/>
              </a:rPr>
              <a:t>Оригинальная Мама (необычное творчество) </a:t>
            </a:r>
            <a:endParaRPr lang="ru-RU" sz="2800" dirty="0">
              <a:solidFill>
                <a:srgbClr val="000090"/>
              </a:solidFill>
              <a:latin typeface="+mn-lt"/>
              <a:cs typeface="+mn-cs"/>
            </a:endParaRPr>
          </a:p>
        </p:txBody>
      </p:sp>
      <p:pic>
        <p:nvPicPr>
          <p:cNvPr id="19460" name="Изображение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9050"/>
            <a:ext cx="4270375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Администратор\Desktop\солнечный свет\сини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692275" y="115888"/>
            <a:ext cx="66960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Анкета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Творческой Мамы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Calibri" pitchFamily="34" charset="0"/>
              </a:rPr>
              <a:t> (</a:t>
            </a:r>
            <a:r>
              <a:rPr lang="ru-RU" sz="2400" b="1">
                <a:solidFill>
                  <a:srgbClr val="0000FF"/>
                </a:solidFill>
                <a:latin typeface="Calibri" pitchFamily="34" charset="0"/>
              </a:rPr>
              <a:t>свободная форма</a:t>
            </a:r>
            <a:r>
              <a:rPr lang="ru-RU" sz="3200" b="1">
                <a:solidFill>
                  <a:srgbClr val="0000FF"/>
                </a:solidFill>
                <a:latin typeface="Calibri" pitchFamily="34" charset="0"/>
              </a:rPr>
              <a:t>) 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979613" y="2420938"/>
            <a:ext cx="5761037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>
                <a:solidFill>
                  <a:srgbClr val="000090"/>
                </a:solidFill>
                <a:latin typeface="Calibri" pitchFamily="34" charset="0"/>
              </a:rPr>
              <a:t>Направление, номинация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>
                <a:solidFill>
                  <a:srgbClr val="000090"/>
                </a:solidFill>
                <a:latin typeface="Calibri" pitchFamily="34" charset="0"/>
              </a:rPr>
              <a:t>Фамилия, Имя, Отчество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>
                <a:solidFill>
                  <a:srgbClr val="000090"/>
                </a:solidFill>
                <a:latin typeface="Calibri" pitchFamily="34" charset="0"/>
              </a:rPr>
              <a:t>Фамилия, Имя, Отчество ребенка, класс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>
                <a:solidFill>
                  <a:srgbClr val="000090"/>
                </a:solidFill>
                <a:latin typeface="Calibri" pitchFamily="34" charset="0"/>
              </a:rPr>
              <a:t>Небольшое эссе (рассказ о себе)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>
                <a:solidFill>
                  <a:srgbClr val="000090"/>
                </a:solidFill>
                <a:latin typeface="Calibri" pitchFamily="34" charset="0"/>
              </a:rPr>
              <a:t>Фотография  (мама со своим ребенком)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>
                <a:solidFill>
                  <a:srgbClr val="000090"/>
                </a:solidFill>
                <a:latin typeface="Calibri" pitchFamily="34" charset="0"/>
              </a:rPr>
              <a:t>Контактные телефоны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ru-RU" sz="2400">
              <a:solidFill>
                <a:srgbClr val="000090"/>
              </a:solidFill>
              <a:latin typeface="Calibri" pitchFamily="34" charset="0"/>
            </a:endParaRPr>
          </a:p>
        </p:txBody>
      </p:sp>
      <p:pic>
        <p:nvPicPr>
          <p:cNvPr id="2048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72300" y="1412875"/>
            <a:ext cx="21717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Администратор\Desktop\солнечный свет\фио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813" y="0"/>
            <a:ext cx="916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1763713" y="188913"/>
            <a:ext cx="63007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Наши Любимые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Творческие мамы!</a:t>
            </a:r>
          </a:p>
          <a:p>
            <a:pPr algn="ctr"/>
            <a:endParaRPr lang="ru-RU" sz="3200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21507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1268413"/>
            <a:ext cx="2592388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1692275" y="3933825"/>
            <a:ext cx="69834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0090"/>
                </a:solidFill>
                <a:latin typeface="Calibri" pitchFamily="34" charset="0"/>
              </a:rPr>
              <a:t>е-mail: </a:t>
            </a:r>
            <a:r>
              <a:rPr lang="en-US" sz="3200">
                <a:solidFill>
                  <a:srgbClr val="000090"/>
                </a:solidFill>
                <a:latin typeface="Calibri" pitchFamily="34" charset="0"/>
              </a:rPr>
              <a:t>tvorcheskaya_mama@mail.ru</a:t>
            </a:r>
            <a:endParaRPr lang="ru-RU" sz="3200">
              <a:solidFill>
                <a:srgbClr val="000090"/>
              </a:solidFill>
              <a:latin typeface="Calibri" pitchFamily="34" charset="0"/>
            </a:endParaRPr>
          </a:p>
        </p:txBody>
      </p:sp>
      <p:sp>
        <p:nvSpPr>
          <p:cNvPr id="21509" name="Прямоугольник 4"/>
          <p:cNvSpPr>
            <a:spLocks noChangeArrowheads="1"/>
          </p:cNvSpPr>
          <p:nvPr/>
        </p:nvSpPr>
        <p:spPr bwMode="auto">
          <a:xfrm>
            <a:off x="2555875" y="5300663"/>
            <a:ext cx="5019675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endParaRPr lang="ru-RU" sz="2000">
              <a:latin typeface="Calibri" pitchFamily="34" charset="0"/>
              <a:hlinkClick r:id="rId4"/>
            </a:endParaRPr>
          </a:p>
          <a:p>
            <a:pPr>
              <a:lnSpc>
                <a:spcPct val="70000"/>
              </a:lnSpc>
            </a:pPr>
            <a:r>
              <a:rPr lang="en-US" sz="2000">
                <a:latin typeface="Calibri" pitchFamily="34" charset="0"/>
                <a:hlinkClick r:id="rId4"/>
              </a:rPr>
              <a:t>https://www.instagram.com/65.school.kazan/</a:t>
            </a:r>
            <a:endParaRPr lang="ru-RU" sz="2000">
              <a:latin typeface="Calibri" pitchFamily="34" charset="0"/>
            </a:endParaRPr>
          </a:p>
          <a:p>
            <a:pPr>
              <a:lnSpc>
                <a:spcPct val="70000"/>
              </a:lnSpc>
            </a:pPr>
            <a:endParaRPr lang="ru-RU">
              <a:latin typeface="Calibri" pitchFamily="34" charset="0"/>
            </a:endParaRPr>
          </a:p>
        </p:txBody>
      </p:sp>
      <p:sp>
        <p:nvSpPr>
          <p:cNvPr id="21510" name="TextBox 2"/>
          <p:cNvSpPr txBox="1">
            <a:spLocks noChangeArrowheads="1"/>
          </p:cNvSpPr>
          <p:nvPr/>
        </p:nvSpPr>
        <p:spPr bwMode="auto">
          <a:xfrm>
            <a:off x="2555875" y="4797425"/>
            <a:ext cx="2674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 +7(904)-318-05-66    </a:t>
            </a:r>
          </a:p>
        </p:txBody>
      </p:sp>
      <p:pic>
        <p:nvPicPr>
          <p:cNvPr id="21511" name="Изображение 6"/>
          <p:cNvPicPr>
            <a:picLocks noChangeAspect="1"/>
          </p:cNvPicPr>
          <p:nvPr/>
        </p:nvPicPr>
        <p:blipFill>
          <a:blip r:embed="rId5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2275" y="5373688"/>
            <a:ext cx="10795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Изображение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79613" y="4797425"/>
            <a:ext cx="476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TextBox 12"/>
          <p:cNvSpPr txBox="1">
            <a:spLocks noChangeArrowheads="1"/>
          </p:cNvSpPr>
          <p:nvPr/>
        </p:nvSpPr>
        <p:spPr bwMode="auto">
          <a:xfrm>
            <a:off x="2627313" y="6021388"/>
            <a:ext cx="48323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FF"/>
                </a:solidFill>
                <a:latin typeface="Calibri" pitchFamily="34" charset="0"/>
              </a:rPr>
              <a:t>https://edu.tatar.ru/moskow/page2272.htm</a:t>
            </a:r>
            <a:endParaRPr lang="ru-RU" sz="2000">
              <a:solidFill>
                <a:srgbClr val="0000FF"/>
              </a:solidFill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21514" name="Изображение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79613" y="6010275"/>
            <a:ext cx="587375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5" name="TextBox 14"/>
          <p:cNvSpPr txBox="1">
            <a:spLocks noChangeArrowheads="1"/>
          </p:cNvSpPr>
          <p:nvPr/>
        </p:nvSpPr>
        <p:spPr bwMode="auto">
          <a:xfrm>
            <a:off x="2987675" y="2924175"/>
            <a:ext cx="45370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Ждем  Ваши работы!</a:t>
            </a:r>
          </a:p>
          <a:p>
            <a:pPr algn="ctr"/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215</Words>
  <Application>Microsoft Macintosh PowerPoint</Application>
  <PresentationFormat>Экран (4:3)</PresentationFormat>
  <Paragraphs>60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Arial</vt:lpstr>
      <vt:lpstr>Georgia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User</cp:lastModifiedBy>
  <cp:revision>34</cp:revision>
  <dcterms:created xsi:type="dcterms:W3CDTF">2015-03-08T13:55:54Z</dcterms:created>
  <dcterms:modified xsi:type="dcterms:W3CDTF">2021-11-01T17:57:51Z</dcterms:modified>
</cp:coreProperties>
</file>